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10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8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 Id="rId3" Type="http://schemas.openxmlformats.org/officeDocument/2006/relationships/image" Target="../media/image92.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3.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21.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 Id="rId3" Type="http://schemas.openxmlformats.org/officeDocument/2006/relationships/image" Target="../media/image12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1.png"/><Relationship Id="rId3" Type="http://schemas.openxmlformats.org/officeDocument/2006/relationships/image" Target="../media/image10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4.png"/><Relationship Id="rId3" Type="http://schemas.openxmlformats.org/officeDocument/2006/relationships/image" Target="../media/image10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2.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2.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2.pn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26.png"/><Relationship Id="rId4" Type="http://schemas.openxmlformats.org/officeDocument/2006/relationships/image" Target="../media/image8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2.png"/><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5.png"/><Relationship Id="rId3"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5.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1.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2.jpg"/><Relationship Id="rId8" Type="http://schemas.openxmlformats.org/officeDocument/2006/relationships/image" Target="../media/image112.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0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